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3" r:id="rId2"/>
    <p:sldId id="264" r:id="rId3"/>
  </p:sldIdLst>
  <p:sldSz cx="13716000" cy="24384000"/>
  <p:notesSz cx="6858000" cy="9144000"/>
  <p:embeddedFontLst>
    <p:embeddedFont>
      <p:font typeface="Marianne Bold" panose="020B0604020202020204" charset="0"/>
      <p:regular r:id="rId4"/>
    </p:embeddedFont>
  </p:embeddedFontLst>
  <p:defaultTextStyle>
    <a:defPPr>
      <a:defRPr lang="en-US"/>
    </a:defPPr>
    <a:lvl1pPr marL="0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1pPr>
    <a:lvl2pPr marL="283418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2pPr>
    <a:lvl3pPr marL="566837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3pPr>
    <a:lvl4pPr marL="850255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4pPr>
    <a:lvl5pPr marL="1133673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5pPr>
    <a:lvl6pPr marL="1417091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6pPr>
    <a:lvl7pPr marL="1700510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7pPr>
    <a:lvl8pPr marL="1983928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8pPr>
    <a:lvl9pPr marL="2267346" algn="l" defTabSz="566837" rtl="0" eaLnBrk="1" latinLnBrk="0" hangingPunct="1">
      <a:defRPr sz="111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63" userDrawn="1">
          <p15:clr>
            <a:srgbClr val="A4A3A4"/>
          </p15:clr>
        </p15:guide>
        <p15:guide id="2" pos="15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25" d="100"/>
          <a:sy n="25" d="100"/>
        </p:scale>
        <p:origin x="2690" y="-132"/>
      </p:cViewPr>
      <p:guideLst>
        <p:guide orient="horz" pos="1463"/>
        <p:guide pos="155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9593" y="1442828"/>
            <a:ext cx="4188719" cy="9955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9186" y="2631924"/>
            <a:ext cx="3449533" cy="118694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572731" y="185998"/>
            <a:ext cx="1108778" cy="39629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395" y="185998"/>
            <a:ext cx="3244204" cy="39629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270" y="2984568"/>
            <a:ext cx="4188719" cy="9224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270" y="1968568"/>
            <a:ext cx="4188719" cy="101600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395" y="1083734"/>
            <a:ext cx="2176491" cy="30652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05018" y="1083734"/>
            <a:ext cx="2176491" cy="30652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395" y="1039653"/>
            <a:ext cx="2177347" cy="43327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6395" y="1472931"/>
            <a:ext cx="2177347" cy="26760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503307" y="1039653"/>
            <a:ext cx="2178202" cy="43327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503307" y="1472931"/>
            <a:ext cx="2178202" cy="267600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395" y="184923"/>
            <a:ext cx="1621247" cy="78699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6674" y="184923"/>
            <a:ext cx="2754835" cy="39640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6395" y="971920"/>
            <a:ext cx="1621247" cy="31770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5903" y="3251200"/>
            <a:ext cx="2956743" cy="38382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65903" y="415001"/>
            <a:ext cx="2956743" cy="278674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5903" y="3635022"/>
            <a:ext cx="2956743" cy="5450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6395" y="185998"/>
            <a:ext cx="4435114" cy="7740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6395" y="1083734"/>
            <a:ext cx="4435114" cy="3065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6395" y="4304830"/>
            <a:ext cx="1149844" cy="2472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83701" y="4304830"/>
            <a:ext cx="1560503" cy="2472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31665" y="4304830"/>
            <a:ext cx="1149844" cy="2472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162800" y="1638393"/>
            <a:ext cx="24004067" cy="13502288"/>
          </a:xfrm>
          <a:custGeom>
            <a:avLst/>
            <a:gdLst/>
            <a:ahLst/>
            <a:cxnLst/>
            <a:rect l="l" t="t" r="r" b="b"/>
            <a:pathLst>
              <a:path w="34415099" h="19358493">
                <a:moveTo>
                  <a:pt x="0" y="0"/>
                </a:moveTo>
                <a:lnTo>
                  <a:pt x="34415099" y="0"/>
                </a:lnTo>
                <a:lnTo>
                  <a:pt x="34415099" y="19358493"/>
                </a:lnTo>
                <a:lnTo>
                  <a:pt x="0" y="193584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/>
          <p:cNvSpPr/>
          <p:nvPr/>
        </p:nvSpPr>
        <p:spPr>
          <a:xfrm>
            <a:off x="-533400" y="-1066800"/>
            <a:ext cx="16101822" cy="28498800"/>
          </a:xfrm>
          <a:custGeom>
            <a:avLst/>
            <a:gdLst/>
            <a:ahLst/>
            <a:cxnLst/>
            <a:rect l="l" t="t" r="r" b="b"/>
            <a:pathLst>
              <a:path w="23085495" h="40859284">
                <a:moveTo>
                  <a:pt x="0" y="0"/>
                </a:moveTo>
                <a:lnTo>
                  <a:pt x="23085495" y="0"/>
                </a:lnTo>
                <a:lnTo>
                  <a:pt x="23085495" y="40859284"/>
                </a:lnTo>
                <a:lnTo>
                  <a:pt x="0" y="4085928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/>
          <p:cNvSpPr/>
          <p:nvPr/>
        </p:nvSpPr>
        <p:spPr>
          <a:xfrm>
            <a:off x="3315067" y="16181978"/>
            <a:ext cx="7085865" cy="4685528"/>
          </a:xfrm>
          <a:custGeom>
            <a:avLst/>
            <a:gdLst/>
            <a:ahLst/>
            <a:cxnLst/>
            <a:rect l="l" t="t" r="r" b="b"/>
            <a:pathLst>
              <a:path w="11578329" h="7656170">
                <a:moveTo>
                  <a:pt x="0" y="0"/>
                </a:moveTo>
                <a:lnTo>
                  <a:pt x="11578330" y="0"/>
                </a:lnTo>
                <a:lnTo>
                  <a:pt x="11578330" y="7656171"/>
                </a:lnTo>
                <a:lnTo>
                  <a:pt x="0" y="765617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6022F084-2DEC-5472-FA9A-DB2B29190E8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180" y="793258"/>
            <a:ext cx="11811641" cy="334337"/>
          </a:xfrm>
          <a:prstGeom prst="rect">
            <a:avLst/>
          </a:prstGeom>
        </p:spPr>
      </p:pic>
      <p:sp>
        <p:nvSpPr>
          <p:cNvPr id="10" name="TextBox 7">
            <a:extLst>
              <a:ext uri="{FF2B5EF4-FFF2-40B4-BE49-F238E27FC236}">
                <a16:creationId xmlns:a16="http://schemas.microsoft.com/office/drawing/2014/main" id="{462A7DA1-F1EC-F608-E06B-2FB0A59AE919}"/>
              </a:ext>
            </a:extLst>
          </p:cNvPr>
          <p:cNvSpPr txBox="1"/>
          <p:nvPr/>
        </p:nvSpPr>
        <p:spPr>
          <a:xfrm>
            <a:off x="2467296" y="8686800"/>
            <a:ext cx="10439400" cy="705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5528"/>
              </a:lnSpc>
              <a:spcBef>
                <a:spcPct val="0"/>
              </a:spcBef>
            </a:pPr>
            <a:r>
              <a:rPr lang="pl-PL" sz="4607" b="1" dirty="0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P</a:t>
            </a:r>
            <a:r>
              <a:rPr lang="en-US" sz="4607" b="1" dirty="0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od </a:t>
            </a:r>
            <a:r>
              <a:rPr lang="en-US" sz="4607" b="1" dirty="0" err="1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spód</a:t>
            </a:r>
            <a:r>
              <a:rPr lang="pl-PL" sz="4607" b="1" dirty="0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podłóż </a:t>
            </a:r>
            <a:r>
              <a:rPr lang="en-US" sz="4607" b="1" dirty="0" err="1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dowolne</a:t>
            </a:r>
            <a:r>
              <a:rPr lang="en-US" sz="4607" b="1" dirty="0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4607" b="1" dirty="0" err="1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zdjęcie</a:t>
            </a:r>
            <a:endParaRPr lang="en-US" sz="4607" b="1" dirty="0">
              <a:highlight>
                <a:srgbClr val="FFFF00"/>
              </a:highlight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pic>
        <p:nvPicPr>
          <p:cNvPr id="11" name="Grafika 10">
            <a:extLst>
              <a:ext uri="{FF2B5EF4-FFF2-40B4-BE49-F238E27FC236}">
                <a16:creationId xmlns:a16="http://schemas.microsoft.com/office/drawing/2014/main" id="{E1E06386-0F88-5728-3E05-49762AA298DB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762000" y="21945778"/>
            <a:ext cx="12192000" cy="2419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7362250" y="6642682"/>
            <a:ext cx="23856894" cy="13419503"/>
          </a:xfrm>
          <a:custGeom>
            <a:avLst/>
            <a:gdLst/>
            <a:ahLst/>
            <a:cxnLst/>
            <a:rect l="l" t="t" r="r" b="b"/>
            <a:pathLst>
              <a:path w="34415099" h="19358493">
                <a:moveTo>
                  <a:pt x="0" y="0"/>
                </a:moveTo>
                <a:lnTo>
                  <a:pt x="34415099" y="0"/>
                </a:lnTo>
                <a:lnTo>
                  <a:pt x="34415099" y="19358493"/>
                </a:lnTo>
                <a:lnTo>
                  <a:pt x="0" y="1935849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/>
          <p:cNvSpPr/>
          <p:nvPr/>
        </p:nvSpPr>
        <p:spPr>
          <a:xfrm>
            <a:off x="-762000" y="-1585903"/>
            <a:ext cx="15964586" cy="28255904"/>
          </a:xfrm>
          <a:custGeom>
            <a:avLst/>
            <a:gdLst/>
            <a:ahLst/>
            <a:cxnLst/>
            <a:rect l="l" t="t" r="r" b="b"/>
            <a:pathLst>
              <a:path w="23029939" h="40760954">
                <a:moveTo>
                  <a:pt x="0" y="0"/>
                </a:moveTo>
                <a:lnTo>
                  <a:pt x="23029939" y="0"/>
                </a:lnTo>
                <a:lnTo>
                  <a:pt x="23029939" y="40760954"/>
                </a:lnTo>
                <a:lnTo>
                  <a:pt x="0" y="407609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/>
          <p:cNvSpPr/>
          <p:nvPr/>
        </p:nvSpPr>
        <p:spPr>
          <a:xfrm>
            <a:off x="763133" y="2590800"/>
            <a:ext cx="5932005" cy="3922538"/>
          </a:xfrm>
          <a:custGeom>
            <a:avLst/>
            <a:gdLst/>
            <a:ahLst/>
            <a:cxnLst/>
            <a:rect l="l" t="t" r="r" b="b"/>
            <a:pathLst>
              <a:path w="8557299" h="5658514">
                <a:moveTo>
                  <a:pt x="0" y="0"/>
                </a:moveTo>
                <a:lnTo>
                  <a:pt x="8557299" y="0"/>
                </a:lnTo>
                <a:lnTo>
                  <a:pt x="8557299" y="5658514"/>
                </a:lnTo>
                <a:lnTo>
                  <a:pt x="0" y="56585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TextBox 8"/>
          <p:cNvSpPr txBox="1"/>
          <p:nvPr/>
        </p:nvSpPr>
        <p:spPr>
          <a:xfrm>
            <a:off x="1523999" y="19735800"/>
            <a:ext cx="10896601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0"/>
              </a:spcBef>
            </a:pPr>
            <a:r>
              <a:rPr lang="pl-PL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W</a:t>
            </a:r>
            <a:r>
              <a:rPr lang="en-US" sz="4000" b="1" dirty="0" err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pisz</a:t>
            </a:r>
            <a:r>
              <a:rPr lang="en-US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4000" b="1" dirty="0" err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nazw</a:t>
            </a:r>
            <a:r>
              <a:rPr lang="pl-PL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ę</a:t>
            </a:r>
            <a:r>
              <a:rPr lang="en-US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4000" b="1" dirty="0" err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wydarzenia</a:t>
            </a:r>
            <a:r>
              <a:rPr lang="en-US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4000" b="1" dirty="0" err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lub</a:t>
            </a:r>
            <a:r>
              <a:rPr lang="en-US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4000" b="1" dirty="0" err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inny</a:t>
            </a:r>
            <a:r>
              <a:rPr lang="en-US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4000" b="1" dirty="0" err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opis</a:t>
            </a:r>
            <a:r>
              <a:rPr lang="pl-PL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.</a:t>
            </a:r>
            <a:r>
              <a:rPr lang="en-US" sz="40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 Lorem ipsum dolor sit </a:t>
            </a:r>
            <a:r>
              <a:rPr lang="en-US" sz="4000" b="1" dirty="0" err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amet</a:t>
            </a:r>
            <a:endParaRPr lang="en-US" sz="4000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3660247E-26BF-50C7-D5A1-96E7A3D58B30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180" y="793258"/>
            <a:ext cx="11811641" cy="334337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8F4828EE-3CFF-90EC-B471-8784CE458BC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09699" y="21640800"/>
            <a:ext cx="10896600" cy="2162781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20</Words>
  <Application>Microsoft Office PowerPoint</Application>
  <PresentationFormat>Niestandardowy</PresentationFormat>
  <Paragraphs>2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6" baseType="lpstr">
      <vt:lpstr>Arial</vt:lpstr>
      <vt:lpstr>Marianne Bold</vt:lpstr>
      <vt:lpstr>Calibri</vt:lpstr>
      <vt:lpstr>Office Theme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EDA 2026</dc:title>
  <dc:creator>Patrycja Adamczyk</dc:creator>
  <cp:lastModifiedBy>Karolina Polkowska</cp:lastModifiedBy>
  <cp:revision>5</cp:revision>
  <dcterms:created xsi:type="dcterms:W3CDTF">2006-08-16T00:00:00Z</dcterms:created>
  <dcterms:modified xsi:type="dcterms:W3CDTF">2026-05-19T13:26:17Z</dcterms:modified>
  <dc:identifier>DAHG6v_Plw8</dc:identifier>
</cp:coreProperties>
</file>